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72" r:id="rId13"/>
    <p:sldId id="356" r:id="rId14"/>
    <p:sldId id="370" r:id="rId15"/>
    <p:sldId id="363" r:id="rId16"/>
    <p:sldId id="381" r:id="rId17"/>
    <p:sldId id="364" r:id="rId18"/>
    <p:sldId id="374" r:id="rId19"/>
    <p:sldId id="376" r:id="rId20"/>
    <p:sldId id="382" r:id="rId21"/>
    <p:sldId id="375" r:id="rId22"/>
    <p:sldId id="355" r:id="rId23"/>
    <p:sldId id="377" r:id="rId24"/>
    <p:sldId id="369" r:id="rId25"/>
    <p:sldId id="373" r:id="rId26"/>
    <p:sldId id="357" r:id="rId27"/>
    <p:sldId id="366" r:id="rId28"/>
    <p:sldId id="367" r:id="rId29"/>
    <p:sldId id="368" r:id="rId30"/>
    <p:sldId id="371" r:id="rId3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88" y="764024"/>
            <a:ext cx="8618623" cy="59708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NOTE_C1(262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NOTE_D1(294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NOTE_E1(330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NOTE_F1(349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NOTE_G1(392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NOTE_A1(440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NOTE_B1(494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altLang="ko-K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피에조의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NOTE_G1, NOTE_E1, NOTE_E1, NOTE_D1,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NOTE_E1, NOTE_D1, NOTE_E1, NOTE_C1 };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7" y="123111"/>
            <a:ext cx="417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 dirty="0">
                <a:latin typeface="+mj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noTones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있습니다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흘려주면 그 </a:t>
            </a:r>
            <a:r>
              <a:rPr lang="ko-KR" altLang="en-US" b="1" dirty="0"/>
              <a:t>주파수 대로 단순한 소리 출력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물질이 늘었다 줄었다 하는 것을 이용한 진동으로 소리를 냄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/>
              <a:t>Freq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754"/>
            <a:ext cx="9144000" cy="40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24427</TotalTime>
  <Words>1586</Words>
  <Application>Microsoft Macintosh PowerPoint</Application>
  <PresentationFormat>화면 슬라이드 쇼(4:3)</PresentationFormat>
  <Paragraphs>268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372</cp:revision>
  <cp:lastPrinted>2019-03-22T07:19:52Z</cp:lastPrinted>
  <dcterms:created xsi:type="dcterms:W3CDTF">2019-02-21T14:11:08Z</dcterms:created>
  <dcterms:modified xsi:type="dcterms:W3CDTF">2019-04-13T02:22:26Z</dcterms:modified>
</cp:coreProperties>
</file>